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A7F7-C466-433D-A62E-028285F4AC6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0431-55F6-4021-B637-3FB79BFF4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A7F7-C466-433D-A62E-028285F4AC6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0431-55F6-4021-B637-3FB79BFF4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A7F7-C466-433D-A62E-028285F4AC6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0431-55F6-4021-B637-3FB79BFF4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A7F7-C466-433D-A62E-028285F4AC6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0431-55F6-4021-B637-3FB79BFF4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A7F7-C466-433D-A62E-028285F4AC6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0431-55F6-4021-B637-3FB79BFF4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A7F7-C466-433D-A62E-028285F4AC6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0431-55F6-4021-B637-3FB79BFF4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A7F7-C466-433D-A62E-028285F4AC6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0431-55F6-4021-B637-3FB79BFF4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A7F7-C466-433D-A62E-028285F4AC6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0431-55F6-4021-B637-3FB79BFF4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A7F7-C466-433D-A62E-028285F4AC6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0431-55F6-4021-B637-3FB79BFF4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A7F7-C466-433D-A62E-028285F4AC6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0431-55F6-4021-B637-3FB79BFF4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A7F7-C466-433D-A62E-028285F4AC6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0431-55F6-4021-B637-3FB79BFF4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2A7F7-C466-433D-A62E-028285F4AC6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C0431-55F6-4021-B637-3FB79BFF47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358246" cy="1571612"/>
          </a:xfrm>
        </p:spPr>
        <p:txBody>
          <a:bodyPr/>
          <a:lstStyle/>
          <a:p>
            <a:r>
              <a:rPr lang="ru-RU" b="1" dirty="0" smtClean="0">
                <a:latin typeface="Book Antiqua" pitchFamily="18" charset="0"/>
              </a:rPr>
              <a:t>Правила поведения в обществе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6000768"/>
            <a:ext cx="7072330" cy="85723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Автор: </a:t>
            </a:r>
            <a:r>
              <a:rPr lang="ru-RU" b="1" dirty="0" err="1" smtClean="0">
                <a:solidFill>
                  <a:schemeClr val="tx1"/>
                </a:solidFill>
                <a:latin typeface="Book Antiqua" pitchFamily="18" charset="0"/>
              </a:rPr>
              <a:t>Будникова</a:t>
            </a:r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 Анастасия</a:t>
            </a:r>
            <a:endParaRPr lang="ru-RU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4" name="Рисунок 3" descr="'NFBUF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571612"/>
            <a:ext cx="5500726" cy="4245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201135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Book Antiqua" pitchFamily="18" charset="0"/>
              </a:rPr>
              <a:t>Вставай, когда исполняется национальный гимн. Проявляй уважение к флагу</a:t>
            </a:r>
            <a:r>
              <a:rPr lang="ru-RU" b="1" dirty="0" smtClean="0">
                <a:latin typeface="Book Antiqua" pitchFamily="18" charset="0"/>
              </a:rPr>
              <a:t>.</a:t>
            </a:r>
            <a:endParaRPr lang="ru-RU" b="1" dirty="0">
              <a:latin typeface="Book Antiqua" pitchFamily="18" charset="0"/>
            </a:endParaRPr>
          </a:p>
        </p:txBody>
      </p:sp>
      <p:pic>
        <p:nvPicPr>
          <p:cNvPr id="3" name="Рисунок 2" descr="56820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214554"/>
            <a:ext cx="7207256" cy="4425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9704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Book Antiqua" pitchFamily="18" charset="0"/>
              </a:rPr>
              <a:t>Принимай участие в общественной работе различных местных </a:t>
            </a:r>
            <a:r>
              <a:rPr lang="ru-RU" b="1" dirty="0" smtClean="0">
                <a:latin typeface="Book Antiqua" pitchFamily="18" charset="0"/>
              </a:rPr>
              <a:t>организаций.</a:t>
            </a:r>
            <a:endParaRPr lang="ru-RU" b="1" dirty="0">
              <a:latin typeface="Book Antiqua" pitchFamily="18" charset="0"/>
            </a:endParaRPr>
          </a:p>
        </p:txBody>
      </p:sp>
      <p:pic>
        <p:nvPicPr>
          <p:cNvPr id="3" name="Рисунок 2" descr="6481677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982380"/>
            <a:ext cx="6500826" cy="4875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Book Antiqua" pitchFamily="18" charset="0"/>
              </a:rPr>
              <a:t>Спасибо за внимание!</a:t>
            </a:r>
            <a:endParaRPr lang="ru-RU" b="1" dirty="0">
              <a:latin typeface="Book Antiqua" pitchFamily="18" charset="0"/>
            </a:endParaRPr>
          </a:p>
        </p:txBody>
      </p:sp>
      <p:pic>
        <p:nvPicPr>
          <p:cNvPr id="3" name="Рисунок 2" descr="1247657340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714488"/>
            <a:ext cx="5715040" cy="4930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Book Antiqua" pitchFamily="18" charset="0"/>
              </a:rPr>
              <a:t>Всегда представляй себя и других</a:t>
            </a:r>
            <a:r>
              <a:rPr lang="ru-RU" b="1" dirty="0" smtClean="0">
                <a:latin typeface="Book Antiqua" pitchFamily="18" charset="0"/>
              </a:rPr>
              <a:t>.</a:t>
            </a:r>
            <a:endParaRPr lang="ru-RU" b="1" dirty="0">
              <a:latin typeface="Book Antiqua" pitchFamily="18" charset="0"/>
            </a:endParaRPr>
          </a:p>
        </p:txBody>
      </p:sp>
      <p:pic>
        <p:nvPicPr>
          <p:cNvPr id="3" name="Рисунок 2" descr="k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643050"/>
            <a:ext cx="7572428" cy="5048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Book Antiqua" pitchFamily="18" charset="0"/>
              </a:rPr>
              <a:t>Помогай другим. Открывай </a:t>
            </a:r>
            <a:r>
              <a:rPr lang="ru-RU" b="1" dirty="0" smtClean="0">
                <a:latin typeface="Book Antiqua" pitchFamily="18" charset="0"/>
              </a:rPr>
              <a:t>двери.</a:t>
            </a:r>
            <a:endParaRPr lang="ru-RU" b="1" dirty="0">
              <a:latin typeface="Book Antiqua" pitchFamily="18" charset="0"/>
            </a:endParaRPr>
          </a:p>
        </p:txBody>
      </p:sp>
      <p:pic>
        <p:nvPicPr>
          <p:cNvPr id="3" name="Рисунок 2" descr="me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371586"/>
            <a:ext cx="6858018" cy="548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2011354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Book Antiqua" pitchFamily="18" charset="0"/>
              </a:rPr>
              <a:t>По отношению к незнакомцам/новым гостям: не делай никаких негативных комментариев по поводу внешнего вида или </a:t>
            </a:r>
            <a:r>
              <a:rPr lang="ru-RU" sz="3200" b="1" dirty="0" smtClean="0">
                <a:latin typeface="Book Antiqua" pitchFamily="18" charset="0"/>
              </a:rPr>
              <a:t>одежды.</a:t>
            </a:r>
            <a:endParaRPr lang="ru-RU" sz="3200" b="1" dirty="0">
              <a:latin typeface="Book Antiqua" pitchFamily="18" charset="0"/>
            </a:endParaRPr>
          </a:p>
        </p:txBody>
      </p:sp>
      <p:pic>
        <p:nvPicPr>
          <p:cNvPr id="3" name="Рисунок 2" descr="i_0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500306"/>
            <a:ext cx="6858048" cy="4096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29684" cy="221457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Book Antiqua" pitchFamily="18" charset="0"/>
              </a:rPr>
              <a:t>Не обращайся к старшим и пожилым людям по имени, если только они тебя специально об этом не попросят.</a:t>
            </a:r>
          </a:p>
        </p:txBody>
      </p:sp>
      <p:pic>
        <p:nvPicPr>
          <p:cNvPr id="3" name="Рисунок 2" descr="pic_71b037b7399dbcc0eca8c87fecd310c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786058"/>
            <a:ext cx="578647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429684" cy="215423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Book Antiqua" pitchFamily="18" charset="0"/>
              </a:rPr>
              <a:t>Если пожилой человек входит в автобус или поезд, то люди, которые моложе, уступают ему </a:t>
            </a:r>
            <a:r>
              <a:rPr lang="ru-RU" b="1" dirty="0" smtClean="0">
                <a:latin typeface="Book Antiqua" pitchFamily="18" charset="0"/>
              </a:rPr>
              <a:t>место.</a:t>
            </a:r>
            <a:endParaRPr lang="ru-RU" b="1" dirty="0">
              <a:latin typeface="Book Antiqua" pitchFamily="18" charset="0"/>
            </a:endParaRPr>
          </a:p>
        </p:txBody>
      </p:sp>
      <p:pic>
        <p:nvPicPr>
          <p:cNvPr id="3" name="Рисунок 2" descr="1374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571744"/>
            <a:ext cx="6297375" cy="3862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b="1" dirty="0">
                <a:latin typeface="Book Antiqua" pitchFamily="18" charset="0"/>
              </a:rPr>
              <a:t>Носи красивую и чистую одежду по воскресеньям</a:t>
            </a:r>
            <a:r>
              <a:rPr lang="ru-RU" b="1" dirty="0" smtClean="0">
                <a:latin typeface="Book Antiqua" pitchFamily="18" charset="0"/>
              </a:rPr>
              <a:t>.</a:t>
            </a:r>
            <a:endParaRPr lang="ru-RU" dirty="0"/>
          </a:p>
        </p:txBody>
      </p:sp>
      <p:pic>
        <p:nvPicPr>
          <p:cNvPr id="3" name="Рисунок 2" descr="c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714488"/>
            <a:ext cx="6572296" cy="482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58272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Book Antiqua" pitchFamily="18" charset="0"/>
              </a:rPr>
              <a:t>Уходя, мужчины должны помочь женщинам одеть </a:t>
            </a:r>
            <a:r>
              <a:rPr lang="ru-RU" b="1" dirty="0" smtClean="0">
                <a:latin typeface="Book Antiqua" pitchFamily="18" charset="0"/>
              </a:rPr>
              <a:t>пальто/куртки.</a:t>
            </a:r>
            <a:endParaRPr lang="ru-RU" b="1" dirty="0">
              <a:latin typeface="Book Antiqua" pitchFamily="18" charset="0"/>
            </a:endParaRPr>
          </a:p>
        </p:txBody>
      </p:sp>
      <p:pic>
        <p:nvPicPr>
          <p:cNvPr id="3" name="Рисунок 2" descr="image49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071678"/>
            <a:ext cx="3786214" cy="4454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Book Antiqua" pitchFamily="18" charset="0"/>
              </a:rPr>
              <a:t>Девушки/женщины должны всегда одеваться </a:t>
            </a:r>
            <a:r>
              <a:rPr lang="ru-RU" b="1" dirty="0" smtClean="0">
                <a:latin typeface="Book Antiqua" pitchFamily="18" charset="0"/>
              </a:rPr>
              <a:t>скромно.</a:t>
            </a:r>
            <a:endParaRPr lang="ru-RU" b="1" dirty="0">
              <a:latin typeface="Book Antiqua" pitchFamily="18" charset="0"/>
            </a:endParaRPr>
          </a:p>
        </p:txBody>
      </p:sp>
      <p:pic>
        <p:nvPicPr>
          <p:cNvPr id="3" name="Рисунок 2" descr="kak_odevatsya_v_egipte_v_goro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39" y="1785926"/>
            <a:ext cx="8417731" cy="481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125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Правила поведения в обществе</vt:lpstr>
      <vt:lpstr>Всегда представляй себя и других.</vt:lpstr>
      <vt:lpstr>Помогай другим. Открывай двери.</vt:lpstr>
      <vt:lpstr>По отношению к незнакомцам/новым гостям: не делай никаких негативных комментариев по поводу внешнего вида или одежды.</vt:lpstr>
      <vt:lpstr>Не обращайся к старшим и пожилым людям по имени, если только они тебя специально об этом не попросят.</vt:lpstr>
      <vt:lpstr>Если пожилой человек входит в автобус или поезд, то люди, которые моложе, уступают ему место.</vt:lpstr>
      <vt:lpstr>Носи красивую и чистую одежду по воскресеньям.</vt:lpstr>
      <vt:lpstr>Уходя, мужчины должны помочь женщинам одеть пальто/куртки.</vt:lpstr>
      <vt:lpstr>Девушки/женщины должны всегда одеваться скромно.</vt:lpstr>
      <vt:lpstr>Вставай, когда исполняется национальный гимн. Проявляй уважение к флагу.</vt:lpstr>
      <vt:lpstr>Принимай участие в общественной работе различных местных организаций.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в обществе</dc:title>
  <dc:creator>Admin</dc:creator>
  <cp:lastModifiedBy>Admin</cp:lastModifiedBy>
  <cp:revision>1</cp:revision>
  <dcterms:created xsi:type="dcterms:W3CDTF">2014-12-24T13:34:30Z</dcterms:created>
  <dcterms:modified xsi:type="dcterms:W3CDTF">2014-12-24T14:07:08Z</dcterms:modified>
</cp:coreProperties>
</file>